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8" r:id="rId2"/>
    <p:sldId id="391" r:id="rId3"/>
    <p:sldId id="389" r:id="rId4"/>
    <p:sldId id="392" r:id="rId5"/>
    <p:sldId id="356" r:id="rId6"/>
    <p:sldId id="368" r:id="rId7"/>
    <p:sldId id="360" r:id="rId8"/>
    <p:sldId id="382" r:id="rId9"/>
    <p:sldId id="363" r:id="rId10"/>
    <p:sldId id="372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66"/>
    <a:srgbClr val="993366"/>
    <a:srgbClr val="990000"/>
    <a:srgbClr val="A50021"/>
    <a:srgbClr val="C00000"/>
    <a:srgbClr val="990033"/>
    <a:srgbClr val="993300"/>
    <a:srgbClr val="C050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28" autoAdjust="0"/>
  </p:normalViewPr>
  <p:slideViewPr>
    <p:cSldViewPr>
      <p:cViewPr>
        <p:scale>
          <a:sx n="86" d="100"/>
          <a:sy n="86" d="100"/>
        </p:scale>
        <p:origin x="-1474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7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D80A-8409-489E-BB6E-C2BFFA79F5E6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DDF2-513A-4FB8-8A7C-3A6FACDAC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7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8757D0D-063E-4757-8AB4-E73C6B6EBB5F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4" cy="4467225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738AC3F-63E2-49F2-9D82-0E82A68361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5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F787-9757-4EDC-BF00-250DC86AACF2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454-901B-4C17-B3E8-9F5C174AE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A84D-FC55-486E-92F3-E18EFEE1E83D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F758-7627-4760-A413-87E78670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DD57-23D6-47C4-90C5-E7E542288894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AA5F-FB27-4F1C-AE71-22D2D99E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7AA6-C5AD-47BC-B39E-FA42792DE2AF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9BCD-72F9-4609-BD8F-D2F50441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3E4B-E529-4FE0-B6E0-DE95A95455AA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287F-9271-48C9-8821-022A24B85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F683-8FB3-4EEA-8004-0C3F673BDDFF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C58E-386A-4074-B735-A5CF009CA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BD3F-8936-4A7C-97A8-EE02EC3B3817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8F65-73D5-40EC-96FF-A0100859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F2A4-4C5F-4D79-9AE4-50EBF3EC64BA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CC1F-6060-4D93-A62D-796020E59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9F75-9D25-4002-9ACF-44DFB6713CC6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614F-5EEF-412B-A1F9-8207A1B6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092D-607B-4A65-9EFB-30F835C9C928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E4F2-9474-4337-AC8B-9E4FC3951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C6CD-F531-4B22-8E02-2835476C14C3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2FAC-AA9A-44F5-951B-B57EEEE1B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145B4-7BB6-4DAB-B1E5-2796321F8666}" type="datetimeFigureOut">
              <a:rPr lang="ru-RU" smtClean="0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0AB9C-9E4C-4D72-B30E-61EAE6EF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3578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5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34" y="951685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5804" y="1556792"/>
            <a:ext cx="8229600" cy="4248469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Интерактивный портал</a:t>
            </a:r>
          </a:p>
          <a:p>
            <a:pPr algn="ctr"/>
            <a:r>
              <a:rPr lang="ru-RU" sz="5400" b="1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Услуги в электронном </a:t>
            </a:r>
            <a:r>
              <a:rPr lang="ru-RU" sz="5400" b="1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виде</a:t>
            </a:r>
            <a:endParaRPr lang="en-US" sz="5400" b="1" dirty="0" smtClean="0">
              <a:solidFill>
                <a:srgbClr val="008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5400" b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szan.mintrud18.ru</a:t>
            </a:r>
            <a:endParaRPr lang="ru-RU" sz="5400" b="1" dirty="0">
              <a:solidFill>
                <a:srgbClr val="008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29" y="52529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35" y="285728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158" y="892955"/>
            <a:ext cx="8429684" cy="432199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358775"/>
            <a:endParaRPr lang="ru-RU" sz="2400" dirty="0">
              <a:latin typeface="+mn-lt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321940" y="2708920"/>
            <a:ext cx="8429669" cy="120418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074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29" y="52529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2805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9729" y="476672"/>
            <a:ext cx="8229600" cy="72008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9471" y="-1107504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229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721456"/>
            <a:ext cx="9144000" cy="116385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35" y="285728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158" y="892955"/>
            <a:ext cx="8429684" cy="432199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358775"/>
            <a:endParaRPr lang="ru-RU" sz="2400" dirty="0">
              <a:latin typeface="+mn-lt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899592" y="764704"/>
            <a:ext cx="7632848" cy="5832648"/>
          </a:xfrm>
        </p:spPr>
        <p:txBody>
          <a:bodyPr/>
          <a:lstStyle/>
          <a:p>
            <a:pPr lvl="0" algn="l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>
              <a:solidFill>
                <a:srgbClr val="9933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1035496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195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721456"/>
            <a:ext cx="9144000" cy="116385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35" y="285728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158" y="892955"/>
            <a:ext cx="8429684" cy="432199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358775"/>
            <a:endParaRPr lang="ru-RU" sz="2400" dirty="0">
              <a:latin typeface="+mn-lt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899592" y="764704"/>
            <a:ext cx="7992888" cy="5832648"/>
          </a:xfrm>
        </p:spPr>
        <p:txBody>
          <a:bodyPr/>
          <a:lstStyle/>
          <a:p>
            <a:pPr lvl="0"/>
            <a:endParaRPr lang="ru-RU" sz="2400" b="1" dirty="0">
              <a:solidFill>
                <a:srgbClr val="9933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963488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195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3578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0"/>
            <a:ext cx="2928937" cy="142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01650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548680"/>
            <a:ext cx="7293496" cy="1071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3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1035496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3578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629" y="200174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548680"/>
            <a:ext cx="8229600" cy="57150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200" cap="all" dirty="0">
              <a:solidFill>
                <a:srgbClr val="FF33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819472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625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29" y="5252913"/>
            <a:ext cx="9144000" cy="1500187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3206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464343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800" cap="al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545" y="97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6</a:t>
            </a:r>
            <a:endParaRPr lang="ru-RU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84529" y="1109013"/>
            <a:ext cx="4430281" cy="464343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000" b="1" dirty="0" smtClean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-963488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2244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1247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								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cs typeface="Aharoni" pitchFamily="2" charset="-79"/>
              </a:rPr>
              <a:t>Слайд  7</a:t>
            </a:r>
          </a:p>
        </p:txBody>
      </p:sp>
      <p:pic>
        <p:nvPicPr>
          <p:cNvPr id="8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0849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19794" y="5774307"/>
            <a:ext cx="9144000" cy="69269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4944" y="-675456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999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622462"/>
            <a:ext cx="9144000" cy="116385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знак службы занятос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35" y="285728"/>
            <a:ext cx="21431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7158" y="892955"/>
            <a:ext cx="8429684" cy="432199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358775"/>
            <a:endParaRPr lang="ru-RU" sz="2400" dirty="0">
              <a:latin typeface="+mn-lt"/>
            </a:endParaRPr>
          </a:p>
        </p:txBody>
      </p:sp>
      <p:sp>
        <p:nvSpPr>
          <p:cNvPr id="12" name="Заголовок 10"/>
          <p:cNvSpPr>
            <a:spLocks noGrp="1"/>
          </p:cNvSpPr>
          <p:nvPr>
            <p:ph type="title"/>
          </p:nvPr>
        </p:nvSpPr>
        <p:spPr>
          <a:xfrm>
            <a:off x="357158" y="534172"/>
            <a:ext cx="8358246" cy="580468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7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904" y="-243408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27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Kinsp</cp:lastModifiedBy>
  <cp:revision>975</cp:revision>
  <cp:lastPrinted>2017-09-18T05:08:38Z</cp:lastPrinted>
  <dcterms:created xsi:type="dcterms:W3CDTF">2009-04-29T05:53:01Z</dcterms:created>
  <dcterms:modified xsi:type="dcterms:W3CDTF">2018-03-28T12:46:20Z</dcterms:modified>
</cp:coreProperties>
</file>