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41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9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144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350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616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454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89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003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5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214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837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CC4E8-BFAD-4EC3-A37B-2B6DAD6AEBE2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B50EA-44D4-4940-A313-2C216E07C0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918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712968" cy="6336704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7200" dirty="0" smtClean="0"/>
              <a:t>ПРОГНОЗНЫЙ ПЛАН ПРИВАТИЗАЦИИ НА 2022 ГОД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08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ЗДАНИЕ УЛ.ЛЕСНАЯ, 8А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8064895" cy="5472608"/>
          </a:xfrm>
        </p:spPr>
      </p:pic>
    </p:spTree>
    <p:extLst>
      <p:ext uri="{BB962C8B-B14F-4D97-AF65-F5344CB8AC3E}">
        <p14:creationId xmlns:p14="http://schemas.microsoft.com/office/powerpoint/2010/main" val="348152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ЗДАНИЕ УЛ.ЛЕСНАЯ, 8А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8136903" cy="5256584"/>
          </a:xfrm>
        </p:spPr>
      </p:pic>
    </p:spTree>
    <p:extLst>
      <p:ext uri="{BB962C8B-B14F-4D97-AF65-F5344CB8AC3E}">
        <p14:creationId xmlns:p14="http://schemas.microsoft.com/office/powerpoint/2010/main" val="336298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ЗДАНИЕ </a:t>
            </a:r>
            <a:r>
              <a:rPr lang="ru-RU" dirty="0" err="1" smtClean="0"/>
              <a:t>ПЕР.Депутатский</a:t>
            </a:r>
            <a:r>
              <a:rPr lang="ru-RU" dirty="0" smtClean="0"/>
              <a:t>, 23д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8568952" cy="5256584"/>
          </a:xfrm>
        </p:spPr>
      </p:pic>
    </p:spTree>
    <p:extLst>
      <p:ext uri="{BB962C8B-B14F-4D97-AF65-F5344CB8AC3E}">
        <p14:creationId xmlns:p14="http://schemas.microsoft.com/office/powerpoint/2010/main" val="424499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Здание ПЕР.ДЕПУТАТСКИЙ, 23Д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196752"/>
            <a:ext cx="8271550" cy="5400600"/>
          </a:xfrm>
        </p:spPr>
      </p:pic>
    </p:spTree>
    <p:extLst>
      <p:ext uri="{BB962C8B-B14F-4D97-AF65-F5344CB8AC3E}">
        <p14:creationId xmlns:p14="http://schemas.microsoft.com/office/powerpoint/2010/main" val="113529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ПОМЕЩЕНИЕ УЛ.ПЕРВОМАЙСКАЯ,2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8352928" cy="5472608"/>
          </a:xfrm>
        </p:spPr>
      </p:pic>
    </p:spTree>
    <p:extLst>
      <p:ext uri="{BB962C8B-B14F-4D97-AF65-F5344CB8AC3E}">
        <p14:creationId xmlns:p14="http://schemas.microsoft.com/office/powerpoint/2010/main" val="295789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dirty="0" smtClean="0"/>
              <a:t>ЗДАНИЕ НЕФТЕБАЗЫ Д.АГРИКОЛЬ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7992888" cy="5400600"/>
          </a:xfrm>
        </p:spPr>
      </p:pic>
    </p:spTree>
    <p:extLst>
      <p:ext uri="{BB962C8B-B14F-4D97-AF65-F5344CB8AC3E}">
        <p14:creationId xmlns:p14="http://schemas.microsoft.com/office/powerpoint/2010/main" val="156570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ЗДАНИЕ КОНТОРЫ С.ВАСИЛЬЕВСКОЕ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8208911" cy="5472608"/>
          </a:xfrm>
        </p:spPr>
      </p:pic>
    </p:spTree>
    <p:extLst>
      <p:ext uri="{BB962C8B-B14F-4D97-AF65-F5344CB8AC3E}">
        <p14:creationId xmlns:p14="http://schemas.microsoft.com/office/powerpoint/2010/main" val="369411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ЗДАНИЕ АВТОГАРАЖА С.ВАСИЛЬЕВСКОЕ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84784"/>
            <a:ext cx="8136903" cy="5184576"/>
          </a:xfrm>
        </p:spPr>
      </p:pic>
    </p:spTree>
    <p:extLst>
      <p:ext uri="{BB962C8B-B14F-4D97-AF65-F5344CB8AC3E}">
        <p14:creationId xmlns:p14="http://schemas.microsoft.com/office/powerpoint/2010/main" val="429327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</TotalTime>
  <Words>33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ПРОГНОЗНЫЙ ПЛАН ПРИВАТИЗАЦИИ НА 2022 ГОД</vt:lpstr>
      <vt:lpstr>ЗДАНИЕ УЛ.ЛЕСНАЯ, 8А</vt:lpstr>
      <vt:lpstr>ЗДАНИЕ УЛ.ЛЕСНАЯ, 8А</vt:lpstr>
      <vt:lpstr>ЗДАНИЕ ПЕР.Депутатский, 23д</vt:lpstr>
      <vt:lpstr>Здание ПЕР.ДЕПУТАТСКИЙ, 23Д</vt:lpstr>
      <vt:lpstr>ПОМЕЩЕНИЕ УЛ.ПЕРВОМАЙСКАЯ,2</vt:lpstr>
      <vt:lpstr>ЗДАНИЕ НЕФТЕБАЗЫ Д.АГРИКОЛЬ</vt:lpstr>
      <vt:lpstr>ЗДАНИЕ КОНТОРЫ С.ВАСИЛЬЕВСКОЕ</vt:lpstr>
      <vt:lpstr>ЗДАНИЕ АВТОГАРАЖА С.ВАСИЛЬЕВСКОЕ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ПРГНОЗНЫЙ ПЛАН ПРИВАТИЗАЦИИ НА 2022 ГОД</dc:title>
  <dc:creator>Кандакова</dc:creator>
  <cp:lastModifiedBy>Кандакова</cp:lastModifiedBy>
  <cp:revision>6</cp:revision>
  <dcterms:created xsi:type="dcterms:W3CDTF">2021-12-15T07:44:40Z</dcterms:created>
  <dcterms:modified xsi:type="dcterms:W3CDTF">2021-12-15T09:20:27Z</dcterms:modified>
</cp:coreProperties>
</file>