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65" r:id="rId2"/>
    <p:sldId id="266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ЦБ" initials="Ц" lastIdx="1" clrIdx="0">
    <p:extLst>
      <p:ext uri="{19B8F6BF-5375-455C-9EA6-DF929625EA0E}">
        <p15:presenceInfo xmlns:p15="http://schemas.microsoft.com/office/powerpoint/2012/main" userId="ЦБ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21T09:16:35.323" idx="1">
    <p:pos x="5760" y="0"/>
    <p:text/>
    <p:extLst>
      <p:ext uri="{C676402C-5697-4E1C-873F-D02D1690AC5C}">
        <p15:threadingInfo xmlns:p15="http://schemas.microsoft.com/office/powerpoint/2012/main" timeZoneBias="-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2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845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0880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126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4259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252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071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7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96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701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93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2127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43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1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108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52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CC4E8-BFAD-4EC3-A37B-2B6DAD6AEBE2}" type="datetimeFigureOut">
              <a:rPr lang="ru-RU" smtClean="0"/>
              <a:t>21.12.2023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EB50EA-44D4-4940-A313-2C216E07C0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2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2736"/>
            <a:ext cx="77768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ПРОГНОЗНЫЙ ПЛАН ПРИВАТИЗАЦИИ на 2024 г.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38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734342"/>
            <a:ext cx="85689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>
                    <a:lumMod val="95000"/>
                  </a:schemeClr>
                </a:solidFill>
              </a:rPr>
              <a:t>Гараж по адресу: с.Красногорское, ул. Ленина, д.75А</a:t>
            </a:r>
            <a:endParaRPr lang="ru-RU" sz="4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07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2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3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</TotalTime>
  <Words>18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ПРГНОЗНЫЙ ПЛАН ПРИВАТИЗАЦИИ НА 2022 ГОД</dc:title>
  <dc:creator>Кандакова</dc:creator>
  <cp:lastModifiedBy>ЦБ</cp:lastModifiedBy>
  <cp:revision>9</cp:revision>
  <dcterms:created xsi:type="dcterms:W3CDTF">2021-12-15T07:44:40Z</dcterms:created>
  <dcterms:modified xsi:type="dcterms:W3CDTF">2023-12-21T05:19:31Z</dcterms:modified>
</cp:coreProperties>
</file>