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73" r:id="rId12"/>
    <p:sldId id="274" r:id="rId13"/>
    <p:sldId id="275" r:id="rId14"/>
    <p:sldId id="276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9" r:id="rId23"/>
    <p:sldId id="277" r:id="rId24"/>
    <p:sldId id="280" r:id="rId25"/>
    <p:sldId id="278" r:id="rId26"/>
    <p:sldId id="281" r:id="rId27"/>
    <p:sldId id="282" r:id="rId28"/>
    <p:sldId id="283" r:id="rId2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>
        <p:scale>
          <a:sx n="84" d="100"/>
          <a:sy n="84" d="100"/>
        </p:scale>
        <p:origin x="-1746" y="-798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80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0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688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altLang="en-US" sz="9600"/>
              <a:t>Парковка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52336345937253471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84545" cy="4692650"/>
          </a:xfrm>
          <a:prstGeom prst="rect">
            <a:avLst/>
          </a:prstGeom>
        </p:spPr>
      </p:pic>
      <p:pic>
        <p:nvPicPr>
          <p:cNvPr id="5" name="Изображение 4" descr="5233634593725347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815" y="1668145"/>
            <a:ext cx="6179185" cy="51898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20" y="27660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altLang="en-US" sz="9600"/>
              <a:t>Домик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52336345937253471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" y="-635"/>
            <a:ext cx="121024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523363459372534710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523363459372534709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472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330" y="27660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altLang="en-US" sz="9600"/>
              <a:t>Зона входа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523363459372534710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3975" y="0"/>
            <a:ext cx="6711315" cy="5110480"/>
          </a:xfrm>
          <a:prstGeom prst="rect">
            <a:avLst/>
          </a:prstGeom>
        </p:spPr>
      </p:pic>
      <p:pic>
        <p:nvPicPr>
          <p:cNvPr id="5" name="Изображение 4" descr="5233634593725347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065"/>
            <a:ext cx="6341110" cy="49409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655" y="1140460"/>
            <a:ext cx="11616690" cy="4312920"/>
          </a:xfrm>
        </p:spPr>
        <p:txBody>
          <a:bodyPr>
            <a:noAutofit/>
          </a:bodyPr>
          <a:lstStyle/>
          <a:p>
            <a:pPr algn="ctr"/>
            <a:r>
              <a:rPr lang="ru-RU" altLang="en-US" sz="9600"/>
              <a:t>Зона для ремесленных домов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523363459372534710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" y="0"/>
            <a:ext cx="5876925" cy="4674870"/>
          </a:xfrm>
          <a:prstGeom prst="rect">
            <a:avLst/>
          </a:prstGeom>
        </p:spPr>
      </p:pic>
      <p:pic>
        <p:nvPicPr>
          <p:cNvPr id="5" name="Изображение 4" descr="52336345937253470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530" y="2435860"/>
            <a:ext cx="6103620" cy="43421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065" y="27660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altLang="en-US" sz="9600"/>
              <a:t>Фуд - корт зона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Изображение 4" descr="5233634593725347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635" cy="67964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52336345937253470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165" y="3429000"/>
            <a:ext cx="5956935" cy="3350895"/>
          </a:xfrm>
          <a:prstGeom prst="rect">
            <a:avLst/>
          </a:prstGeom>
        </p:spPr>
      </p:pic>
      <p:pic>
        <p:nvPicPr>
          <p:cNvPr id="5" name="Изображение 4" descr="52336345937253470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365" y="635"/>
            <a:ext cx="5993765" cy="35064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523363459372534709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635"/>
            <a:ext cx="5885180" cy="35064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7660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altLang="en-US" sz="9600"/>
              <a:t>Как это было ранее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_DSC099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590540" cy="3429000"/>
          </a:xfrm>
          <a:prstGeom prst="rect">
            <a:avLst/>
          </a:prstGeom>
        </p:spPr>
      </p:pic>
      <p:pic>
        <p:nvPicPr>
          <p:cNvPr id="5" name="Изображение 4" descr="_DSC09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535" y="-635"/>
            <a:ext cx="6058535" cy="3429635"/>
          </a:xfrm>
          <a:prstGeom prst="rect">
            <a:avLst/>
          </a:prstGeom>
        </p:spPr>
      </p:pic>
      <p:pic>
        <p:nvPicPr>
          <p:cNvPr id="6" name="Изображение 5" descr="_DSC09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3160"/>
            <a:ext cx="5590540" cy="3164840"/>
          </a:xfrm>
          <a:prstGeom prst="rect">
            <a:avLst/>
          </a:prstGeom>
        </p:spPr>
      </p:pic>
      <p:pic>
        <p:nvPicPr>
          <p:cNvPr id="7" name="Изображение 6" descr="_DSC12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3693795"/>
            <a:ext cx="6134100" cy="31642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_DSC082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5" y="3162300"/>
            <a:ext cx="5405755" cy="3627120"/>
          </a:xfrm>
          <a:prstGeom prst="rect">
            <a:avLst/>
          </a:prstGeom>
        </p:spPr>
      </p:pic>
      <p:pic>
        <p:nvPicPr>
          <p:cNvPr id="3" name="Изображение 2" descr="_DSC09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455" y="0"/>
            <a:ext cx="6244590" cy="3535045"/>
          </a:xfrm>
          <a:prstGeom prst="rect">
            <a:avLst/>
          </a:prstGeom>
        </p:spPr>
      </p:pic>
      <p:pic>
        <p:nvPicPr>
          <p:cNvPr id="6" name="Изображение 5" descr="_DSC10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290" y="3535045"/>
            <a:ext cx="5832475" cy="33013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_DSC102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4710" y="0"/>
            <a:ext cx="6257290" cy="4307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Изображение 4" descr="_DSC10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7175"/>
            <a:ext cx="6622415" cy="40601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" name="Замещающее содержимое 5" descr="_DSC095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17895" cy="3616325"/>
          </a:xfrm>
          <a:prstGeom prst="rect">
            <a:avLst/>
          </a:prstGeom>
        </p:spPr>
      </p:pic>
      <p:pic>
        <p:nvPicPr>
          <p:cNvPr id="7" name="Изображение 6" descr="_DSC09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645" y="0"/>
            <a:ext cx="5888355" cy="3616325"/>
          </a:xfrm>
          <a:prstGeom prst="rect">
            <a:avLst/>
          </a:prstGeom>
        </p:spPr>
      </p:pic>
      <p:pic>
        <p:nvPicPr>
          <p:cNvPr id="8" name="Замещающее содержимое 3" descr="_DSC09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670" y="3616325"/>
            <a:ext cx="5872480" cy="32410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_DSC113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9035" y="-72390"/>
            <a:ext cx="6858000" cy="3422015"/>
          </a:xfrm>
          <a:prstGeom prst="rect">
            <a:avLst/>
          </a:prstGeom>
        </p:spPr>
      </p:pic>
      <p:pic>
        <p:nvPicPr>
          <p:cNvPr id="6" name="Изображение 5" descr="_DSC11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615" y="3247390"/>
            <a:ext cx="6001385" cy="3610610"/>
          </a:xfrm>
          <a:prstGeom prst="rect">
            <a:avLst/>
          </a:prstGeom>
        </p:spPr>
      </p:pic>
      <p:pic>
        <p:nvPicPr>
          <p:cNvPr id="7" name="Изображение 6" descr="_DSC11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6056630" cy="361061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7" name="Изображение 6" descr="_DSC34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0435" y="0"/>
            <a:ext cx="6423025" cy="3429000"/>
          </a:xfrm>
          <a:prstGeom prst="rect">
            <a:avLst/>
          </a:prstGeom>
        </p:spPr>
      </p:pic>
      <p:pic>
        <p:nvPicPr>
          <p:cNvPr id="8" name="Изображение 7" descr="_DSC34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895" y="0"/>
            <a:ext cx="5920105" cy="3702685"/>
          </a:xfrm>
          <a:prstGeom prst="rect">
            <a:avLst/>
          </a:prstGeom>
        </p:spPr>
      </p:pic>
      <p:pic>
        <p:nvPicPr>
          <p:cNvPr id="6" name="Замещающее содержимое 5" descr="_DSC348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36215" y="2990850"/>
            <a:ext cx="6022340" cy="38671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Admin\Users\KKV\Downloads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" y="270935"/>
            <a:ext cx="12180005" cy="609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07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52336345937253471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9362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altLang="en-US" sz="9600"/>
              <a:t>Центральный вход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52336345937253471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635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7660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altLang="en-US" sz="9600"/>
              <a:t>Место для сцены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52336345937253471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635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7660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altLang="en-US" sz="9600"/>
              <a:t>Ярмарочная зона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мещающее содержимое 6" descr="52336345937253471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0100" y="-635"/>
            <a:ext cx="6311900" cy="4754245"/>
          </a:xfrm>
          <a:prstGeom prst="rect">
            <a:avLst/>
          </a:prstGeom>
        </p:spPr>
      </p:pic>
      <p:pic>
        <p:nvPicPr>
          <p:cNvPr id="8" name="Изображение 7" descr="5233634593725347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020"/>
            <a:ext cx="5758180" cy="49199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</Words>
  <Application>Microsoft Office PowerPoint</Application>
  <PresentationFormat>Произвольный</PresentationFormat>
  <Paragraphs>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Парковка</vt:lpstr>
      <vt:lpstr>Презентация PowerPoint</vt:lpstr>
      <vt:lpstr>Презентация PowerPoint</vt:lpstr>
      <vt:lpstr>Центральный вход</vt:lpstr>
      <vt:lpstr>Презентация PowerPoint</vt:lpstr>
      <vt:lpstr>Место для сцены</vt:lpstr>
      <vt:lpstr>Презентация PowerPoint</vt:lpstr>
      <vt:lpstr>Ярмарочная зона</vt:lpstr>
      <vt:lpstr>Презентация PowerPoint</vt:lpstr>
      <vt:lpstr>Презентация PowerPoint</vt:lpstr>
      <vt:lpstr>Домик</vt:lpstr>
      <vt:lpstr>Презентация PowerPoint</vt:lpstr>
      <vt:lpstr>Презентация PowerPoint</vt:lpstr>
      <vt:lpstr>Презентация PowerPoint</vt:lpstr>
      <vt:lpstr>Зона входа</vt:lpstr>
      <vt:lpstr>Презентация PowerPoint</vt:lpstr>
      <vt:lpstr>Зона для ремесленных домов</vt:lpstr>
      <vt:lpstr>Презентация PowerPoint</vt:lpstr>
      <vt:lpstr>Фуд - корт зона</vt:lpstr>
      <vt:lpstr>Презентация PowerPoint</vt:lpstr>
      <vt:lpstr>Как это было ранее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HAZ</dc:creator>
  <cp:lastModifiedBy>KKV</cp:lastModifiedBy>
  <cp:revision>4</cp:revision>
  <dcterms:created xsi:type="dcterms:W3CDTF">2025-08-06T11:36:00Z</dcterms:created>
  <dcterms:modified xsi:type="dcterms:W3CDTF">2025-08-07T04:35:34Z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1049-12.2.0.21931</vt:lpwstr>
  </property>
  <property fmtid="{D5CDD505-2E9C-101B-9397-08002B2CF9AE}" pid="3" name="ICV">
    <vt:lpwstr>8EB88469EE9949998D498AFAFFCE88F6_11</vt:lpwstr>
  </property>
</Properties>
</file>